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o 22"/>
          <p:cNvGrpSpPr/>
          <p:nvPr userDrawn="1"/>
        </p:nvGrpSpPr>
        <p:grpSpPr>
          <a:xfrm>
            <a:off x="0" y="593311"/>
            <a:ext cx="4835932" cy="5139945"/>
            <a:chOff x="0" y="593311"/>
            <a:chExt cx="4835932" cy="5139945"/>
          </a:xfrm>
        </p:grpSpPr>
        <p:pic>
          <p:nvPicPr>
            <p:cNvPr id="22" name="Imagem 21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2642679"/>
              <a:ext cx="3288268" cy="3050971"/>
            </a:xfrm>
            <a:prstGeom prst="rect">
              <a:avLst/>
            </a:prstGeom>
          </p:spPr>
        </p:pic>
        <p:pic>
          <p:nvPicPr>
            <p:cNvPr id="14" name="Imagem 13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731" y="3573016"/>
              <a:ext cx="2328259" cy="2160240"/>
            </a:xfrm>
            <a:prstGeom prst="rect">
              <a:avLst/>
            </a:prstGeom>
          </p:spPr>
        </p:pic>
        <p:pic>
          <p:nvPicPr>
            <p:cNvPr id="13" name="Imagem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77101">
              <a:off x="1435407" y="1217168"/>
              <a:ext cx="986908" cy="915688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34"/>
            <a:stretch/>
          </p:blipFill>
          <p:spPr>
            <a:xfrm>
              <a:off x="0" y="593311"/>
              <a:ext cx="1955612" cy="2115609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10"/>
            <a:stretch/>
          </p:blipFill>
          <p:spPr>
            <a:xfrm>
              <a:off x="0" y="1412776"/>
              <a:ext cx="2579584" cy="3429479"/>
            </a:xfrm>
            <a:prstGeom prst="rect">
              <a:avLst/>
            </a:prstGeom>
          </p:spPr>
        </p:pic>
      </p:grpSp>
      <p:grpSp>
        <p:nvGrpSpPr>
          <p:cNvPr id="7" name="Grupo 6"/>
          <p:cNvGrpSpPr/>
          <p:nvPr/>
        </p:nvGrpSpPr>
        <p:grpSpPr>
          <a:xfrm>
            <a:off x="864096" y="908720"/>
            <a:ext cx="8316416" cy="4896544"/>
            <a:chOff x="467544" y="908720"/>
            <a:chExt cx="8316416" cy="4896544"/>
          </a:xfrm>
        </p:grpSpPr>
        <p:sp>
          <p:nvSpPr>
            <p:cNvPr id="8" name="Retângulo 7"/>
            <p:cNvSpPr/>
            <p:nvPr userDrawn="1"/>
          </p:nvSpPr>
          <p:spPr>
            <a:xfrm>
              <a:off x="3131840" y="1556792"/>
              <a:ext cx="5616624" cy="345638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9" name="Imagem 8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86" t="20713" r="11013" b="17836"/>
            <a:stretch/>
          </p:blipFill>
          <p:spPr>
            <a:xfrm>
              <a:off x="467544" y="908720"/>
              <a:ext cx="8316416" cy="4896544"/>
            </a:xfrm>
            <a:prstGeom prst="rect">
              <a:avLst/>
            </a:prstGeom>
          </p:spPr>
        </p:pic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51720" y="2492896"/>
            <a:ext cx="6912768" cy="864096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51720" y="3454152"/>
            <a:ext cx="6912768" cy="622920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5FEA-220E-45CE-9C63-EE89AE9B9F20}" type="datetimeFigureOut">
              <a:rPr lang="pt-BR" smtClean="0"/>
              <a:t>01/03/2018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BF1D-B50F-49DF-A1A6-1DED24194C4A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437" y="116632"/>
            <a:ext cx="1594052" cy="68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1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14:reveal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-36512" y="0"/>
            <a:ext cx="9180512" cy="1800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936104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5FEA-220E-45CE-9C63-EE89AE9B9F20}" type="datetimeFigureOut">
              <a:rPr lang="pt-BR" smtClean="0"/>
              <a:t>01/03/2018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BF1D-B50F-49DF-A1A6-1DED24194C4A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437" y="116632"/>
            <a:ext cx="1594052" cy="68485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6165304"/>
            <a:ext cx="8278549" cy="720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1336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-47346" y="0"/>
            <a:ext cx="9180512" cy="1800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5FEA-220E-45CE-9C63-EE89AE9B9F20}" type="datetimeFigureOut">
              <a:rPr lang="pt-BR" smtClean="0"/>
              <a:t>01/03/2018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BF1D-B50F-49DF-A1A6-1DED24194C4A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437" y="116632"/>
            <a:ext cx="1594052" cy="68485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6165304"/>
            <a:ext cx="8278549" cy="720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3349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0"/>
            <a:ext cx="9180512" cy="1800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01484"/>
            <a:ext cx="8229600" cy="899324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4038600" cy="42093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16832"/>
            <a:ext cx="4038600" cy="42093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5FEA-220E-45CE-9C63-EE89AE9B9F20}" type="datetimeFigureOut">
              <a:rPr lang="pt-BR" smtClean="0"/>
              <a:t>01/03/2018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BF1D-B50F-49DF-A1A6-1DED24194C4A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437" y="116632"/>
            <a:ext cx="1594052" cy="684852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0" y="6165304"/>
            <a:ext cx="8278549" cy="720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8558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-40867" y="0"/>
            <a:ext cx="9180512" cy="1800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59842"/>
            <a:ext cx="8229600" cy="868958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67544" y="1988840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636911"/>
            <a:ext cx="4040188" cy="348925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988840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636912"/>
            <a:ext cx="4041775" cy="34892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5FEA-220E-45CE-9C63-EE89AE9B9F20}" type="datetimeFigureOut">
              <a:rPr lang="pt-BR" smtClean="0"/>
              <a:t>01/03/2018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BF1D-B50F-49DF-A1A6-1DED24194C4A}" type="slidenum">
              <a:rPr lang="pt-BR" smtClean="0"/>
              <a:t>‹nº›</a:t>
            </a:fld>
            <a:endParaRPr lang="pt-BR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437" y="116632"/>
            <a:ext cx="1594052" cy="68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29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-60829" y="0"/>
            <a:ext cx="9180512" cy="1800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31850"/>
            <a:ext cx="8229600" cy="724942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5FEA-220E-45CE-9C63-EE89AE9B9F20}" type="datetimeFigureOut">
              <a:rPr lang="pt-BR" smtClean="0"/>
              <a:t>01/03/2018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BF1D-B50F-49DF-A1A6-1DED24194C4A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437" y="116632"/>
            <a:ext cx="1594052" cy="684852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0" y="6165304"/>
            <a:ext cx="8278549" cy="720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7545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5FEA-220E-45CE-9C63-EE89AE9B9F20}" type="datetimeFigureOut">
              <a:rPr lang="pt-BR" smtClean="0"/>
              <a:t>01/03/2018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BF1D-B50F-49DF-A1A6-1DED24194C4A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0" y="6165304"/>
            <a:ext cx="8278549" cy="720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862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-36512" y="0"/>
            <a:ext cx="9180512" cy="1800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3468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1800200"/>
            <a:ext cx="5111750" cy="43259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800200"/>
            <a:ext cx="3008313" cy="432596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5FEA-220E-45CE-9C63-EE89AE9B9F20}" type="datetimeFigureOut">
              <a:rPr lang="pt-BR" smtClean="0"/>
              <a:t>01/03/2018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BF1D-B50F-49DF-A1A6-1DED24194C4A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437" y="116632"/>
            <a:ext cx="1594052" cy="684852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0" y="6165304"/>
            <a:ext cx="8278549" cy="720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9282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-36512" y="4509120"/>
            <a:ext cx="9180512" cy="1800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653136"/>
            <a:ext cx="8928992" cy="566738"/>
          </a:xfrm>
        </p:spPr>
        <p:txBody>
          <a:bodyPr anchor="ctr"/>
          <a:lstStyle>
            <a:lvl1pPr algn="ctr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82433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7504" y="5367338"/>
            <a:ext cx="8928992" cy="8048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5FEA-220E-45CE-9C63-EE89AE9B9F20}" type="datetimeFigureOut">
              <a:rPr lang="pt-BR" smtClean="0"/>
              <a:t>01/03/2018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BF1D-B50F-49DF-A1A6-1DED24194C4A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437" y="116632"/>
            <a:ext cx="1594052" cy="684852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0" y="465609"/>
            <a:ext cx="7370437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005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-27384"/>
            <a:ext cx="9180512" cy="1800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31850"/>
            <a:ext cx="8229600" cy="724942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916832"/>
            <a:ext cx="8229600" cy="420933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5FEA-220E-45CE-9C63-EE89AE9B9F20}" type="datetimeFigureOut">
              <a:rPr lang="pt-BR" smtClean="0"/>
              <a:t>01/03/2018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0BF1D-B50F-49DF-A1A6-1DED24194C4A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437" y="116632"/>
            <a:ext cx="1594052" cy="68485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6165304"/>
            <a:ext cx="8278549" cy="720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8648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27B5FEA-220E-45CE-9C63-EE89AE9B9F20}" type="datetimeFigureOut">
              <a:rPr lang="pt-BR" smtClean="0"/>
              <a:t>01/03/2018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450BF1D-B50F-49DF-A1A6-1DED24194C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836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552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14:reveal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padrão_Powerpoint (1)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padrão_Powerpoint (1)</Template>
  <TotalTime>0</TotalTime>
  <Words>0</Words>
  <Application>Microsoft Office PowerPoint</Application>
  <PresentationFormat>Apresentação na tela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padrão_Powerpoint (1)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Coordenacao</dc:creator>
  <cp:lastModifiedBy>Coordenacao</cp:lastModifiedBy>
  <cp:revision>1</cp:revision>
  <dcterms:created xsi:type="dcterms:W3CDTF">2018-03-01T12:58:17Z</dcterms:created>
  <dcterms:modified xsi:type="dcterms:W3CDTF">2018-03-01T12:58:54Z</dcterms:modified>
</cp:coreProperties>
</file>